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Lst>
  <p:sldSz cx="9144000" cy="6858000" type="screen4x3"/>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152" y="2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sldNum" idx="3"/>
          </p:nvPr>
        </p:nvSpPr>
        <p:spPr/>
        <p:txBody>
          <a:bodyPr/>
          <a:lstStyle/>
          <a:p>
            <a:fld id="{B726AA87-8FE3-4560-884C-DA8B49456452}" type="slidenum">
              <a:t>‹#›</a:t>
            </a:fld>
            <a:endParaRP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85800" y="1122480"/>
            <a:ext cx="7772040" cy="238716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Calibri"/>
            </a:endParaRPr>
          </a:p>
        </p:txBody>
      </p:sp>
      <p:sp>
        <p:nvSpPr>
          <p:cNvPr id="27" name="PlaceHolder 2"/>
          <p:cNvSpPr>
            <a:spLocks noGrp="1"/>
          </p:cNvSpPr>
          <p:nvPr>
            <p:ph/>
          </p:nvPr>
        </p:nvSpPr>
        <p:spPr>
          <a:xfrm>
            <a:off x="457200" y="1604520"/>
            <a:ext cx="822924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28" name="PlaceHolder 3"/>
          <p:cNvSpPr>
            <a:spLocks noGrp="1"/>
          </p:cNvSpPr>
          <p:nvPr>
            <p:ph/>
          </p:nvPr>
        </p:nvSpPr>
        <p:spPr>
          <a:xfrm>
            <a:off x="457200" y="3682080"/>
            <a:ext cx="822924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4514A312-0998-4FA1-AF5E-5FAE7BA15E93}" type="slidenum">
              <a:t>‹#›</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85800" y="1122480"/>
            <a:ext cx="7772040" cy="238716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Calibri"/>
            </a:endParaRPr>
          </a:p>
        </p:txBody>
      </p:sp>
      <p:sp>
        <p:nvSpPr>
          <p:cNvPr id="30"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31"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32" name="PlaceHolder 4"/>
          <p:cNvSpPr>
            <a:spLocks noGrp="1"/>
          </p:cNvSpPr>
          <p:nvPr>
            <p:ph/>
          </p:nvPr>
        </p:nvSpPr>
        <p:spPr>
          <a:xfrm>
            <a:off x="457200" y="3682080"/>
            <a:ext cx="40158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33" name="PlaceHolder 5"/>
          <p:cNvSpPr>
            <a:spLocks noGrp="1"/>
          </p:cNvSpPr>
          <p:nvPr>
            <p:ph/>
          </p:nvPr>
        </p:nvSpPr>
        <p:spPr>
          <a:xfrm>
            <a:off x="4674240" y="3682080"/>
            <a:ext cx="40158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sldNum" idx="3"/>
          </p:nvPr>
        </p:nvSpPr>
        <p:spPr/>
        <p:txBody>
          <a:bodyPr/>
          <a:lstStyle/>
          <a:p>
            <a:fld id="{6813BE81-93AF-4F30-85F0-BC4253372FFF}" type="slidenum">
              <a:t>‹#›</a:t>
            </a:fld>
            <a:endParaRPr/>
          </a:p>
        </p:txBody>
      </p:sp>
      <p:sp>
        <p:nvSpPr>
          <p:cNvPr id="9" name="PlaceHolder 8"/>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85800" y="1122480"/>
            <a:ext cx="7772040" cy="238716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Calibri"/>
            </a:endParaRPr>
          </a:p>
        </p:txBody>
      </p:sp>
      <p:sp>
        <p:nvSpPr>
          <p:cNvPr id="35" name="PlaceHolder 2"/>
          <p:cNvSpPr>
            <a:spLocks noGrp="1"/>
          </p:cNvSpPr>
          <p:nvPr>
            <p:ph/>
          </p:nvPr>
        </p:nvSpPr>
        <p:spPr>
          <a:xfrm>
            <a:off x="457200" y="1604520"/>
            <a:ext cx="26496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36" name="PlaceHolder 3"/>
          <p:cNvSpPr>
            <a:spLocks noGrp="1"/>
          </p:cNvSpPr>
          <p:nvPr>
            <p:ph/>
          </p:nvPr>
        </p:nvSpPr>
        <p:spPr>
          <a:xfrm>
            <a:off x="3239640" y="1604520"/>
            <a:ext cx="26496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37" name="PlaceHolder 4"/>
          <p:cNvSpPr>
            <a:spLocks noGrp="1"/>
          </p:cNvSpPr>
          <p:nvPr>
            <p:ph/>
          </p:nvPr>
        </p:nvSpPr>
        <p:spPr>
          <a:xfrm>
            <a:off x="6022080" y="1604520"/>
            <a:ext cx="26496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38" name="PlaceHolder 5"/>
          <p:cNvSpPr>
            <a:spLocks noGrp="1"/>
          </p:cNvSpPr>
          <p:nvPr>
            <p:ph/>
          </p:nvPr>
        </p:nvSpPr>
        <p:spPr>
          <a:xfrm>
            <a:off x="457200" y="3682080"/>
            <a:ext cx="26496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39" name="PlaceHolder 6"/>
          <p:cNvSpPr>
            <a:spLocks noGrp="1"/>
          </p:cNvSpPr>
          <p:nvPr>
            <p:ph/>
          </p:nvPr>
        </p:nvSpPr>
        <p:spPr>
          <a:xfrm>
            <a:off x="3239640" y="3682080"/>
            <a:ext cx="26496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40" name="PlaceHolder 7"/>
          <p:cNvSpPr>
            <a:spLocks noGrp="1"/>
          </p:cNvSpPr>
          <p:nvPr>
            <p:ph/>
          </p:nvPr>
        </p:nvSpPr>
        <p:spPr>
          <a:xfrm>
            <a:off x="6022080" y="3682080"/>
            <a:ext cx="26496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sldNum" idx="3"/>
          </p:nvPr>
        </p:nvSpPr>
        <p:spPr/>
        <p:txBody>
          <a:bodyPr/>
          <a:lstStyle/>
          <a:p>
            <a:fld id="{81067226-79A4-49A4-93BB-0811CE9DFB96}" type="slidenum">
              <a:t>‹#›</a:t>
            </a:fld>
            <a:endParaRPr/>
          </a:p>
        </p:txBody>
      </p:sp>
      <p:sp>
        <p:nvSpPr>
          <p:cNvPr id="11" name="PlaceHolder 10"/>
          <p:cNvSpPr>
            <a:spLocks noGrp="1"/>
          </p:cNvSpPr>
          <p:nvPr>
            <p:ph type="dt" idx="1"/>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85800" y="1122480"/>
            <a:ext cx="7772040" cy="238716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Calibri"/>
            </a:endParaRPr>
          </a:p>
        </p:txBody>
      </p:sp>
      <p:sp>
        <p:nvSpPr>
          <p:cNvPr id="6" name="PlaceHolder 2"/>
          <p:cNvSpPr>
            <a:spLocks noGrp="1"/>
          </p:cNvSpPr>
          <p:nvPr>
            <p:ph type="subTitle"/>
          </p:nvPr>
        </p:nvSpPr>
        <p:spPr>
          <a:xfrm>
            <a:off x="457200" y="1604520"/>
            <a:ext cx="8229240" cy="3977280"/>
          </a:xfrm>
          <a:prstGeom prst="rect">
            <a:avLst/>
          </a:prstGeom>
          <a:noFill/>
          <a:ln w="0">
            <a:noFill/>
          </a:ln>
        </p:spPr>
        <p:txBody>
          <a:bodyPr lIns="0" tIns="0" rIns="0" bIns="0" anchor="ctr">
            <a:noAutofit/>
          </a:bodyPr>
          <a:lstStyle/>
          <a:p>
            <a:pPr indent="0" algn="ctr">
              <a:buNone/>
            </a:pPr>
            <a:endParaRPr lang="en-US" sz="3200" b="0" strike="noStrike" spc="-1">
              <a:solidFill>
                <a:srgbClr val="000000"/>
              </a:solidFill>
              <a:latin typeface="Arial"/>
            </a:endParaRPr>
          </a:p>
        </p:txBody>
      </p:sp>
      <p:sp>
        <p:nvSpPr>
          <p:cNvPr id="4" name="PlaceHolder 3"/>
          <p:cNvSpPr>
            <a:spLocks noGrp="1"/>
          </p:cNvSpPr>
          <p:nvPr>
            <p:ph type="ftr" idx="2"/>
          </p:nvPr>
        </p:nvSpPr>
        <p:spPr/>
        <p:txBody>
          <a:bodyPr/>
          <a:lstStyle/>
          <a:p>
            <a:r>
              <a:t>Footer</a:t>
            </a:r>
          </a:p>
        </p:txBody>
      </p:sp>
      <p:sp>
        <p:nvSpPr>
          <p:cNvPr id="2" name="PlaceHolder 4"/>
          <p:cNvSpPr>
            <a:spLocks noGrp="1"/>
          </p:cNvSpPr>
          <p:nvPr>
            <p:ph type="sldNum" idx="3"/>
          </p:nvPr>
        </p:nvSpPr>
        <p:spPr/>
        <p:txBody>
          <a:bodyPr/>
          <a:lstStyle/>
          <a:p>
            <a:fld id="{6504397A-3032-4A29-8AB0-670D2F7158C6}" type="slidenum">
              <a:t>‹#›</a:t>
            </a:fld>
            <a:endParaRPr/>
          </a:p>
        </p:txBody>
      </p:sp>
      <p:sp>
        <p:nvSpPr>
          <p:cNvPr id="3" name="PlaceHolder 5"/>
          <p:cNvSpPr>
            <a:spLocks noGrp="1"/>
          </p:cNvSpPr>
          <p:nvPr>
            <p:ph type="dt" idx="1"/>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85800" y="1122480"/>
            <a:ext cx="7772040" cy="238716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Calibri"/>
            </a:endParaRPr>
          </a:p>
        </p:txBody>
      </p:sp>
      <p:sp>
        <p:nvSpPr>
          <p:cNvPr id="8" name="PlaceHolder 2"/>
          <p:cNvSpPr>
            <a:spLocks noGrp="1"/>
          </p:cNvSpPr>
          <p:nvPr>
            <p:ph/>
          </p:nvPr>
        </p:nvSpPr>
        <p:spPr>
          <a:xfrm>
            <a:off x="457200" y="1604520"/>
            <a:ext cx="8229240" cy="397728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sldNum" idx="3"/>
          </p:nvPr>
        </p:nvSpPr>
        <p:spPr/>
        <p:txBody>
          <a:bodyPr/>
          <a:lstStyle/>
          <a:p>
            <a:fld id="{28B8208B-FFEB-4911-84FF-BF68332A8D55}" type="slidenum">
              <a:t>‹#›</a:t>
            </a:fld>
            <a:endParaRP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85800" y="1122480"/>
            <a:ext cx="7772040" cy="238716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Calibri"/>
            </a:endParaRPr>
          </a:p>
        </p:txBody>
      </p:sp>
      <p:sp>
        <p:nvSpPr>
          <p:cNvPr id="10" name="PlaceHolder 2"/>
          <p:cNvSpPr>
            <a:spLocks noGrp="1"/>
          </p:cNvSpPr>
          <p:nvPr>
            <p:ph/>
          </p:nvPr>
        </p:nvSpPr>
        <p:spPr>
          <a:xfrm>
            <a:off x="457200" y="1604520"/>
            <a:ext cx="4015800" cy="397728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11" name="PlaceHolder 3"/>
          <p:cNvSpPr>
            <a:spLocks noGrp="1"/>
          </p:cNvSpPr>
          <p:nvPr>
            <p:ph/>
          </p:nvPr>
        </p:nvSpPr>
        <p:spPr>
          <a:xfrm>
            <a:off x="4674240" y="1604520"/>
            <a:ext cx="4015800" cy="397728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82A6B4FA-DBDA-46F2-A133-F9170D0B3E32}" type="slidenum">
              <a:t>‹#›</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685800" y="1122480"/>
            <a:ext cx="7772040" cy="238716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Calibri"/>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9AF170C0-9BE3-4619-914F-C695138A269E}" type="slidenum">
              <a:t>‹#›</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685800" y="1122480"/>
            <a:ext cx="7772040" cy="11066760"/>
          </a:xfrm>
          <a:prstGeom prst="rect">
            <a:avLst/>
          </a:prstGeom>
          <a:noFill/>
          <a:ln w="0">
            <a:noFill/>
          </a:ln>
        </p:spPr>
        <p:txBody>
          <a:bodyPr lIns="0" tIns="0" rIns="0" bIns="0" anchor="ctr">
            <a:noAutofit/>
          </a:bodyPr>
          <a:lstStyle/>
          <a:p>
            <a:pPr algn="ctr"/>
            <a:endParaRPr lang="en-US" sz="32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F8CDA646-287B-4A25-A225-D6630C557CAC}" type="slidenum">
              <a:t>‹#›</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85800" y="1122480"/>
            <a:ext cx="7772040" cy="238716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Calibri"/>
            </a:endParaRPr>
          </a:p>
        </p:txBody>
      </p:sp>
      <p:sp>
        <p:nvSpPr>
          <p:cNvPr id="15"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17" name="PlaceHolder 4"/>
          <p:cNvSpPr>
            <a:spLocks noGrp="1"/>
          </p:cNvSpPr>
          <p:nvPr>
            <p:ph/>
          </p:nvPr>
        </p:nvSpPr>
        <p:spPr>
          <a:xfrm>
            <a:off x="457200" y="3682080"/>
            <a:ext cx="40158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D08275B3-3ED2-4803-97FE-96B31390C6A0}" type="slidenum">
              <a:t>‹#›</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85800" y="1122480"/>
            <a:ext cx="7772040" cy="238716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Calibri"/>
            </a:endParaRPr>
          </a:p>
        </p:txBody>
      </p:sp>
      <p:sp>
        <p:nvSpPr>
          <p:cNvPr id="19" name="PlaceHolder 2"/>
          <p:cNvSpPr>
            <a:spLocks noGrp="1"/>
          </p:cNvSpPr>
          <p:nvPr>
            <p:ph/>
          </p:nvPr>
        </p:nvSpPr>
        <p:spPr>
          <a:xfrm>
            <a:off x="457200" y="1604520"/>
            <a:ext cx="4015800" cy="397728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20"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21" name="PlaceHolder 4"/>
          <p:cNvSpPr>
            <a:spLocks noGrp="1"/>
          </p:cNvSpPr>
          <p:nvPr>
            <p:ph/>
          </p:nvPr>
        </p:nvSpPr>
        <p:spPr>
          <a:xfrm>
            <a:off x="4674240" y="3682080"/>
            <a:ext cx="40158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CEB16A49-B525-4A82-B58A-EC5C000A81BA}" type="slidenum">
              <a:t>‹#›</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85800" y="1122480"/>
            <a:ext cx="7772040" cy="238716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Calibri"/>
            </a:endParaRPr>
          </a:p>
        </p:txBody>
      </p:sp>
      <p:sp>
        <p:nvSpPr>
          <p:cNvPr id="23"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24"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25" name="PlaceHolder 4"/>
          <p:cNvSpPr>
            <a:spLocks noGrp="1"/>
          </p:cNvSpPr>
          <p:nvPr>
            <p:ph/>
          </p:nvPr>
        </p:nvSpPr>
        <p:spPr>
          <a:xfrm>
            <a:off x="457200" y="3682080"/>
            <a:ext cx="8229240" cy="1896840"/>
          </a:xfrm>
          <a:prstGeom prst="rect">
            <a:avLst/>
          </a:prstGeom>
          <a:noFill/>
          <a:ln w="0">
            <a:noFill/>
          </a:ln>
        </p:spPr>
        <p:txBody>
          <a:bodyPr lIns="0" tIns="0" rIns="0" bIns="0" anchor="t">
            <a:normAutofit/>
          </a:bodyPr>
          <a:lstStyle/>
          <a:p>
            <a:pPr indent="0">
              <a:lnSpc>
                <a:spcPct val="90000"/>
              </a:lnSpc>
              <a:spcBef>
                <a:spcPts val="1417"/>
              </a:spcBef>
              <a:buNone/>
            </a:pPr>
            <a:endParaRPr lang="en-US" sz="2800" b="0" strike="noStrike" spc="-1">
              <a:solidFill>
                <a:srgbClr val="000000"/>
              </a:solidFill>
              <a:latin typeface="Calibri"/>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E308BBF6-B59B-4134-81A0-B852B94C546A}" type="slidenum">
              <a:t>‹#›</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685800" y="1122480"/>
            <a:ext cx="7772040" cy="2387160"/>
          </a:xfrm>
          <a:prstGeom prst="rect">
            <a:avLst/>
          </a:prstGeom>
          <a:noFill/>
          <a:ln w="0">
            <a:noFill/>
          </a:ln>
        </p:spPr>
        <p:txBody>
          <a:bodyPr anchor="b">
            <a:noAutofit/>
          </a:bodyPr>
          <a:lstStyle/>
          <a:p>
            <a:pPr indent="0" algn="ctr">
              <a:lnSpc>
                <a:spcPct val="90000"/>
              </a:lnSpc>
              <a:buNone/>
            </a:pPr>
            <a:r>
              <a:rPr lang="ko-KR" sz="6000" b="0" strike="noStrike" spc="-1">
                <a:solidFill>
                  <a:srgbClr val="000000"/>
                </a:solidFill>
                <a:latin typeface="Calibri Light"/>
              </a:rPr>
              <a:t>마스터 제목 스타일 편집</a:t>
            </a:r>
            <a:endParaRPr lang="en-US" sz="6000" b="0" strike="noStrike" spc="-1">
              <a:solidFill>
                <a:srgbClr val="000000"/>
              </a:solidFill>
              <a:latin typeface="Calibri"/>
            </a:endParaRPr>
          </a:p>
        </p:txBody>
      </p:sp>
      <p:sp>
        <p:nvSpPr>
          <p:cNvPr id="6" name="PlaceHolder 2"/>
          <p:cNvSpPr>
            <a:spLocks noGrp="1"/>
          </p:cNvSpPr>
          <p:nvPr>
            <p:ph type="dt" idx="1"/>
          </p:nvPr>
        </p:nvSpPr>
        <p:spPr>
          <a:xfrm>
            <a:off x="628560" y="6356520"/>
            <a:ext cx="2057040" cy="364680"/>
          </a:xfrm>
          <a:prstGeom prst="rect">
            <a:avLst/>
          </a:prstGeom>
          <a:noFill/>
          <a:ln w="0">
            <a:noFill/>
          </a:ln>
        </p:spPr>
        <p:txBody>
          <a:bodyPr anchor="ctr">
            <a:noAutofit/>
          </a:bodyPr>
          <a:lstStyle>
            <a:lvl1pPr indent="0">
              <a:lnSpc>
                <a:spcPct val="100000"/>
              </a:lnSpc>
              <a:buNone/>
              <a:defRPr lang="en-US" sz="1200" b="0" strike="noStrike" spc="-1">
                <a:solidFill>
                  <a:srgbClr val="8B8B8B"/>
                </a:solidFill>
                <a:latin typeface="Calibri"/>
              </a:defRPr>
            </a:lvl1pPr>
          </a:lstStyle>
          <a:p>
            <a:pPr indent="0">
              <a:lnSpc>
                <a:spcPct val="100000"/>
              </a:lnSpc>
              <a:buNone/>
            </a:pPr>
            <a:r>
              <a:rPr lang="en-US" sz="1200" b="0" strike="noStrike" spc="-1">
                <a:solidFill>
                  <a:srgbClr val="8B8B8B"/>
                </a:solidFill>
                <a:latin typeface="Calibri"/>
              </a:rPr>
              <a:t>&lt;date/time&gt;</a:t>
            </a:r>
            <a:endParaRPr lang="en-US" sz="1200" b="0" strike="noStrike" spc="-1">
              <a:solidFill>
                <a:srgbClr val="000000"/>
              </a:solidFill>
              <a:latin typeface="Times New Roman"/>
            </a:endParaRPr>
          </a:p>
        </p:txBody>
      </p:sp>
      <p:sp>
        <p:nvSpPr>
          <p:cNvPr id="2" name="PlaceHolder 3"/>
          <p:cNvSpPr>
            <a:spLocks noGrp="1"/>
          </p:cNvSpPr>
          <p:nvPr>
            <p:ph type="ftr" idx="2"/>
          </p:nvPr>
        </p:nvSpPr>
        <p:spPr>
          <a:xfrm>
            <a:off x="3029040" y="6356520"/>
            <a:ext cx="3085920" cy="364680"/>
          </a:xfrm>
          <a:prstGeom prst="rect">
            <a:avLst/>
          </a:prstGeom>
          <a:noFill/>
          <a:ln w="0">
            <a:noFill/>
          </a:ln>
        </p:spPr>
        <p:txBody>
          <a:bodyPr anchor="ctr">
            <a:noAutofit/>
          </a:bodyPr>
          <a:lstStyle>
            <a:lvl1pPr indent="0" algn="ctr">
              <a:buNone/>
              <a:defRPr lang="en-US" sz="1400" b="0" strike="noStrike" spc="-1">
                <a:solidFill>
                  <a:srgbClr val="000000"/>
                </a:solidFill>
                <a:latin typeface="Times New Roman"/>
              </a:defRPr>
            </a:lvl1pPr>
          </a:lstStyle>
          <a:p>
            <a:pPr indent="0" algn="ctr">
              <a:buNone/>
            </a:pPr>
            <a:r>
              <a:rPr lang="en-US" sz="1400" b="0" strike="noStrike" spc="-1">
                <a:solidFill>
                  <a:srgbClr val="000000"/>
                </a:solidFill>
                <a:latin typeface="Times New Roman"/>
              </a:rPr>
              <a:t>&lt;footer&gt;</a:t>
            </a:r>
          </a:p>
        </p:txBody>
      </p:sp>
      <p:sp>
        <p:nvSpPr>
          <p:cNvPr id="3" name="PlaceHolder 4"/>
          <p:cNvSpPr>
            <a:spLocks noGrp="1"/>
          </p:cNvSpPr>
          <p:nvPr>
            <p:ph type="sldNum" idx="3"/>
          </p:nvPr>
        </p:nvSpPr>
        <p:spPr>
          <a:xfrm>
            <a:off x="6458040" y="6356520"/>
            <a:ext cx="2057040" cy="364680"/>
          </a:xfrm>
          <a:prstGeom prst="rect">
            <a:avLst/>
          </a:prstGeom>
          <a:noFill/>
          <a:ln w="0">
            <a:noFill/>
          </a:ln>
        </p:spPr>
        <p:txBody>
          <a:bodyPr anchor="ctr">
            <a:noAutofit/>
          </a:bodyPr>
          <a:lstStyle>
            <a:lvl1pPr indent="0" algn="r">
              <a:lnSpc>
                <a:spcPct val="100000"/>
              </a:lnSpc>
              <a:buNone/>
              <a:defRPr lang="en-US" sz="1200" b="0" strike="noStrike" spc="-1">
                <a:solidFill>
                  <a:srgbClr val="8B8B8B"/>
                </a:solidFill>
                <a:latin typeface="Calibri"/>
              </a:defRPr>
            </a:lvl1pPr>
          </a:lstStyle>
          <a:p>
            <a:pPr indent="0" algn="r">
              <a:lnSpc>
                <a:spcPct val="100000"/>
              </a:lnSpc>
              <a:buNone/>
            </a:pPr>
            <a:fld id="{26BB7204-16E1-4CCC-B991-A8FABF01647B}" type="slidenum">
              <a:rPr lang="en-US" sz="1200" b="0" strike="noStrike" spc="-1">
                <a:solidFill>
                  <a:srgbClr val="8B8B8B"/>
                </a:solidFill>
                <a:latin typeface="Calibri"/>
              </a:rPr>
              <a:t>‹#›</a:t>
            </a:fld>
            <a:endParaRPr lang="en-US" sz="1200" b="0" strike="noStrike" spc="-1">
              <a:solidFill>
                <a:srgbClr val="000000"/>
              </a:solidFill>
              <a:latin typeface="Times New Roman"/>
            </a:endParaRPr>
          </a:p>
        </p:txBody>
      </p:sp>
      <p:sp>
        <p:nvSpPr>
          <p:cNvPr id="4" name="PlaceHolder 5"/>
          <p:cNvSpPr>
            <a:spLocks noGrp="1"/>
          </p:cNvSpPr>
          <p:nvPr>
            <p:ph type="body"/>
          </p:nvPr>
        </p:nvSpPr>
        <p:spPr>
          <a:xfrm>
            <a:off x="457200" y="1604520"/>
            <a:ext cx="8229240" cy="3977280"/>
          </a:xfrm>
          <a:prstGeom prst="rect">
            <a:avLst/>
          </a:prstGeom>
          <a:noFill/>
          <a:ln w="0">
            <a:noFill/>
          </a:ln>
        </p:spPr>
        <p:txBody>
          <a:bodyPr lIns="0" tIns="0" rIns="0" bIns="0" anchor="t">
            <a:normAutofit/>
          </a:bodyPr>
          <a:lstStyle/>
          <a:p>
            <a:pPr marL="432000" indent="-324000">
              <a:lnSpc>
                <a:spcPct val="90000"/>
              </a:lnSpc>
              <a:spcBef>
                <a:spcPts val="1417"/>
              </a:spcBef>
              <a:buClr>
                <a:srgbClr val="000000"/>
              </a:buClr>
              <a:buSzPct val="45000"/>
              <a:buFont typeface="Wingdings" charset="2"/>
              <a:buChar char=""/>
            </a:pPr>
            <a:r>
              <a:rPr lang="en-US" sz="2800" b="0" strike="noStrike" spc="-1">
                <a:solidFill>
                  <a:srgbClr val="000000"/>
                </a:solidFill>
                <a:latin typeface="Calibri"/>
              </a:rPr>
              <a:t>Click to edit the outline text format</a:t>
            </a:r>
          </a:p>
          <a:p>
            <a:pPr marL="864000" lvl="1" indent="-324000">
              <a:lnSpc>
                <a:spcPct val="90000"/>
              </a:lnSpc>
              <a:spcBef>
                <a:spcPts val="1134"/>
              </a:spcBef>
              <a:buClr>
                <a:srgbClr val="000000"/>
              </a:buClr>
              <a:buSzPct val="75000"/>
              <a:buFont typeface="Symbol" charset="2"/>
              <a:buChar char=""/>
            </a:pPr>
            <a:r>
              <a:rPr lang="en-US" sz="2000" b="0" strike="noStrike" spc="-1">
                <a:solidFill>
                  <a:srgbClr val="000000"/>
                </a:solidFill>
                <a:latin typeface="Calibri"/>
              </a:rPr>
              <a:t>Second Outline Level</a:t>
            </a:r>
          </a:p>
          <a:p>
            <a:pPr marL="1296000" lvl="2" indent="-288000">
              <a:lnSpc>
                <a:spcPct val="90000"/>
              </a:lnSpc>
              <a:spcBef>
                <a:spcPts val="850"/>
              </a:spcBef>
              <a:buClr>
                <a:srgbClr val="000000"/>
              </a:buClr>
              <a:buSzPct val="45000"/>
              <a:buFont typeface="Wingdings" charset="2"/>
              <a:buChar char=""/>
            </a:pPr>
            <a:r>
              <a:rPr lang="en-US" sz="1800" b="0" strike="noStrike" spc="-1">
                <a:solidFill>
                  <a:srgbClr val="000000"/>
                </a:solidFill>
                <a:latin typeface="Calibri"/>
              </a:rPr>
              <a:t>Third Outline Level</a:t>
            </a:r>
          </a:p>
          <a:p>
            <a:pPr marL="1728000" lvl="3" indent="-216000">
              <a:lnSpc>
                <a:spcPct val="90000"/>
              </a:lnSpc>
              <a:spcBef>
                <a:spcPts val="567"/>
              </a:spcBef>
              <a:buClr>
                <a:srgbClr val="000000"/>
              </a:buClr>
              <a:buSzPct val="75000"/>
              <a:buFont typeface="Symbol" charset="2"/>
              <a:buChar char=""/>
            </a:pPr>
            <a:r>
              <a:rPr lang="en-US" sz="1800" b="0" strike="noStrike" spc="-1">
                <a:solidFill>
                  <a:srgbClr val="000000"/>
                </a:solidFill>
                <a:latin typeface="Calibri"/>
              </a:rPr>
              <a:t>Fourth Outline Level</a:t>
            </a:r>
          </a:p>
          <a:p>
            <a:pPr marL="2160000" lvl="4" indent="-216000">
              <a:lnSpc>
                <a:spcPct val="90000"/>
              </a:lnSpc>
              <a:spcBef>
                <a:spcPts val="283"/>
              </a:spcBef>
              <a:buClr>
                <a:srgbClr val="000000"/>
              </a:buClr>
              <a:buSzPct val="45000"/>
              <a:buFont typeface="Wingdings" charset="2"/>
              <a:buChar char=""/>
            </a:pPr>
            <a:r>
              <a:rPr lang="en-US" sz="2000" b="0" strike="noStrike" spc="-1">
                <a:solidFill>
                  <a:srgbClr val="000000"/>
                </a:solidFill>
                <a:latin typeface="Calibri"/>
              </a:rPr>
              <a:t>Fifth Outline Level</a:t>
            </a:r>
          </a:p>
          <a:p>
            <a:pPr marL="2592000" lvl="5" indent="-216000">
              <a:lnSpc>
                <a:spcPct val="90000"/>
              </a:lnSpc>
              <a:spcBef>
                <a:spcPts val="283"/>
              </a:spcBef>
              <a:buClr>
                <a:srgbClr val="000000"/>
              </a:buClr>
              <a:buSzPct val="45000"/>
              <a:buFont typeface="Wingdings" charset="2"/>
              <a:buChar char=""/>
            </a:pPr>
            <a:r>
              <a:rPr lang="en-US" sz="2000" b="0" strike="noStrike" spc="-1">
                <a:solidFill>
                  <a:srgbClr val="000000"/>
                </a:solidFill>
                <a:latin typeface="Calibri"/>
              </a:rPr>
              <a:t>Sixth Outline Level</a:t>
            </a:r>
          </a:p>
          <a:p>
            <a:pPr marL="3024000" lvl="6" indent="-216000">
              <a:lnSpc>
                <a:spcPct val="90000"/>
              </a:lnSpc>
              <a:spcBef>
                <a:spcPts val="283"/>
              </a:spcBef>
              <a:buClr>
                <a:srgbClr val="000000"/>
              </a:buClr>
              <a:buSzPct val="45000"/>
              <a:buFont typeface="Wingdings" charset="2"/>
              <a:buChar char=""/>
            </a:pPr>
            <a:r>
              <a:rPr lang="en-US" sz="2000" b="0" strike="noStrike" spc="-1">
                <a:solidFill>
                  <a:srgbClr val="000000"/>
                </a:solidFill>
                <a:latin typeface="Calibri"/>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file:///E:\" TargetMode="External"/><Relationship Id="rId2" Type="http://schemas.openxmlformats.org/officeDocument/2006/relationships/hyperlink" Target="file:///D:\" TargetMode="Externa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hyperlink" Target="file:///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Box 3"/>
          <p:cNvSpPr/>
          <p:nvPr/>
        </p:nvSpPr>
        <p:spPr>
          <a:xfrm>
            <a:off x="18360" y="95760"/>
            <a:ext cx="4501800" cy="39456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2000" b="0" strike="noStrike" spc="-1">
                <a:solidFill>
                  <a:srgbClr val="000000"/>
                </a:solidFill>
                <a:latin typeface="Calibri"/>
              </a:rPr>
              <a:t>How to make USB thumb Drive to booting</a:t>
            </a:r>
            <a:endParaRPr lang="en-US" sz="2000" b="0" strike="noStrike" spc="-1">
              <a:solidFill>
                <a:srgbClr val="000000"/>
              </a:solidFill>
              <a:latin typeface="Arial"/>
            </a:endParaRPr>
          </a:p>
        </p:txBody>
      </p:sp>
      <p:cxnSp>
        <p:nvCxnSpPr>
          <p:cNvPr id="42" name="직선 연결선 5"/>
          <p:cNvCxnSpPr/>
          <p:nvPr/>
        </p:nvCxnSpPr>
        <p:spPr>
          <a:xfrm>
            <a:off x="0" y="495720"/>
            <a:ext cx="9144360" cy="360"/>
          </a:xfrm>
          <a:prstGeom prst="straightConnector1">
            <a:avLst/>
          </a:prstGeom>
          <a:ln>
            <a:solidFill>
              <a:srgbClr val="000000"/>
            </a:solidFill>
          </a:ln>
        </p:spPr>
      </p:cxnSp>
      <p:sp>
        <p:nvSpPr>
          <p:cNvPr id="43" name="TextBox 7"/>
          <p:cNvSpPr/>
          <p:nvPr/>
        </p:nvSpPr>
        <p:spPr>
          <a:xfrm>
            <a:off x="252000" y="603000"/>
            <a:ext cx="8452099" cy="2583869"/>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1800" b="0" strike="noStrike" spc="-1" dirty="0">
                <a:solidFill>
                  <a:srgbClr val="000000"/>
                </a:solidFill>
                <a:latin typeface="Calibri"/>
              </a:rPr>
              <a:t>1. Preparation</a:t>
            </a:r>
            <a:endParaRPr lang="en-US" sz="1800" b="0" strike="noStrike" spc="-1" dirty="0">
              <a:solidFill>
                <a:srgbClr val="000000"/>
              </a:solidFill>
              <a:latin typeface="Arial"/>
            </a:endParaRPr>
          </a:p>
          <a:p>
            <a:pPr marL="457200">
              <a:lnSpc>
                <a:spcPct val="100000"/>
              </a:lnSpc>
            </a:pPr>
            <a:r>
              <a:rPr lang="en-US" sz="1800" b="0" strike="noStrike" spc="-1" dirty="0">
                <a:solidFill>
                  <a:srgbClr val="000000"/>
                </a:solidFill>
                <a:latin typeface="Calibri"/>
              </a:rPr>
              <a:t>1) USB Thumb Drive(over 16GB, USB 3.0, Recommend 64GB, USB 3.0)</a:t>
            </a:r>
            <a:endParaRPr lang="en-US" sz="1800" b="0" strike="noStrike" spc="-1" dirty="0">
              <a:solidFill>
                <a:srgbClr val="000000"/>
              </a:solidFill>
              <a:latin typeface="Arial"/>
            </a:endParaRPr>
          </a:p>
          <a:p>
            <a:pPr marL="457200">
              <a:lnSpc>
                <a:spcPct val="100000"/>
              </a:lnSpc>
            </a:pPr>
            <a:r>
              <a:rPr lang="en-US" sz="1800" b="0" strike="noStrike" spc="-1" dirty="0">
                <a:solidFill>
                  <a:srgbClr val="000000"/>
                </a:solidFill>
                <a:latin typeface="Calibri"/>
              </a:rPr>
              <a:t>2) Laptop or Desktop PC</a:t>
            </a:r>
            <a:endParaRPr lang="en-US" sz="1800" b="0" strike="noStrike" spc="-1" dirty="0">
              <a:solidFill>
                <a:srgbClr val="000000"/>
              </a:solidFill>
              <a:latin typeface="Arial"/>
            </a:endParaRPr>
          </a:p>
          <a:p>
            <a:pPr>
              <a:lnSpc>
                <a:spcPct val="100000"/>
              </a:lnSpc>
            </a:pP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Calibri"/>
              </a:rPr>
              <a:t>2. Download the win64 </a:t>
            </a:r>
            <a:r>
              <a:rPr lang="en-US" sz="1800" b="0" strike="noStrike" spc="-1" dirty="0" err="1">
                <a:solidFill>
                  <a:srgbClr val="000000"/>
                </a:solidFill>
                <a:latin typeface="Calibri"/>
              </a:rPr>
              <a:t>winpe</a:t>
            </a:r>
            <a:r>
              <a:rPr lang="en-US" sz="1800" b="0" strike="noStrike" spc="-1" dirty="0">
                <a:solidFill>
                  <a:srgbClr val="000000"/>
                </a:solidFill>
                <a:latin typeface="Calibri"/>
              </a:rPr>
              <a:t> files from the link in the email and any other relevant files.</a:t>
            </a:r>
            <a:endParaRPr lang="en-US" sz="1800" b="0" strike="noStrike" spc="-1" dirty="0">
              <a:solidFill>
                <a:srgbClr val="000000"/>
              </a:solidFill>
              <a:latin typeface="Arial"/>
            </a:endParaRPr>
          </a:p>
          <a:p>
            <a:pPr>
              <a:lnSpc>
                <a:spcPct val="100000"/>
              </a:lnSpc>
            </a:pP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Calibri"/>
              </a:rPr>
              <a:t>3. Extract the zip file to a location on your PC</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Calibri"/>
              </a:rPr>
              <a:t> </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Calibri"/>
              </a:rPr>
              <a:t>    </a:t>
            </a:r>
            <a:endParaRPr lang="en-US" sz="1800" b="0" strike="noStrike" spc="-1" dirty="0">
              <a:solidFill>
                <a:srgbClr val="000000"/>
              </a:solidFill>
              <a:latin typeface="Arial"/>
            </a:endParaRPr>
          </a:p>
        </p:txBody>
      </p:sp>
      <p:sp>
        <p:nvSpPr>
          <p:cNvPr id="44" name="TextBox 15"/>
          <p:cNvSpPr/>
          <p:nvPr/>
        </p:nvSpPr>
        <p:spPr>
          <a:xfrm>
            <a:off x="252000" y="2971800"/>
            <a:ext cx="6162840" cy="365580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1800" b="0" strike="noStrike" spc="-1" dirty="0">
                <a:solidFill>
                  <a:srgbClr val="000000"/>
                </a:solidFill>
                <a:latin typeface="Calibri"/>
              </a:rPr>
              <a:t>4. Connect USB Thumb Drive to Laptop or Desktop PC</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Calibri"/>
              </a:rPr>
              <a:t>5. Run “Disk Management”</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Calibri"/>
              </a:rPr>
              <a:t>6. Remove the whole volume of USB Thumb Drive</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Calibri"/>
              </a:rPr>
              <a:t>7. Make New simple volume(for boot partition)</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Calibri"/>
              </a:rPr>
              <a:t>    - Simple Volume Size : 500MB</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Calibri"/>
              </a:rPr>
              <a:t>    - Drive Assign : F</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Calibri"/>
              </a:rPr>
              <a:t>    - File System : FAT32</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Calibri"/>
              </a:rPr>
              <a:t>    - Volume Label : WINP64</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Calibri"/>
              </a:rPr>
              <a:t>8. Make New simple volume(for store BIOS and Windows Image)</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Calibri"/>
              </a:rPr>
              <a:t>    - Simple Volume Size : Remained</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Calibri"/>
              </a:rPr>
              <a:t>    - Drive Assign : G</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Calibri"/>
              </a:rPr>
              <a:t>    - File System : NTFS</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Calibri"/>
              </a:rPr>
              <a:t>    - Volume Label : </a:t>
            </a:r>
            <a:r>
              <a:rPr lang="en-US" sz="1800" b="0" strike="noStrike" spc="-1" dirty="0" err="1">
                <a:solidFill>
                  <a:srgbClr val="000000"/>
                </a:solidFill>
                <a:latin typeface="Calibri"/>
              </a:rPr>
              <a:t>ImageSET</a:t>
            </a:r>
            <a:endParaRPr lang="en-US" sz="1800" b="0" strike="noStrike" spc="-1" dirty="0">
              <a:solidFill>
                <a:srgbClr val="000000"/>
              </a:solidFill>
              <a:latin typeface="Arial"/>
            </a:endParaRPr>
          </a:p>
        </p:txBody>
      </p:sp>
      <p:pic>
        <p:nvPicPr>
          <p:cNvPr id="45" name="그림 2"/>
          <p:cNvPicPr/>
          <p:nvPr/>
        </p:nvPicPr>
        <p:blipFill>
          <a:blip r:embed="rId2"/>
          <a:stretch/>
        </p:blipFill>
        <p:spPr>
          <a:xfrm>
            <a:off x="3333960" y="4430880"/>
            <a:ext cx="1990440" cy="533160"/>
          </a:xfrm>
          <a:prstGeom prst="rect">
            <a:avLst/>
          </a:prstGeom>
          <a:ln w="0">
            <a:noFill/>
          </a:ln>
        </p:spPr>
      </p:pic>
      <p:pic>
        <p:nvPicPr>
          <p:cNvPr id="46" name="그림 6"/>
          <p:cNvPicPr/>
          <p:nvPr/>
        </p:nvPicPr>
        <p:blipFill>
          <a:blip r:embed="rId3"/>
          <a:stretch/>
        </p:blipFill>
        <p:spPr>
          <a:xfrm>
            <a:off x="3333960" y="5884920"/>
            <a:ext cx="2028600" cy="495000"/>
          </a:xfrm>
          <a:prstGeom prst="rect">
            <a:avLst/>
          </a:prstGeom>
          <a:ln w="0">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extBox 3"/>
          <p:cNvSpPr/>
          <p:nvPr/>
        </p:nvSpPr>
        <p:spPr>
          <a:xfrm>
            <a:off x="18360" y="95760"/>
            <a:ext cx="4501800" cy="39456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2000" b="0" strike="noStrike" spc="-1">
                <a:solidFill>
                  <a:srgbClr val="000000"/>
                </a:solidFill>
                <a:latin typeface="Calibri"/>
              </a:rPr>
              <a:t>How to make USB thumb Drive to booting</a:t>
            </a:r>
            <a:endParaRPr lang="en-US" sz="2000" b="0" strike="noStrike" spc="-1">
              <a:solidFill>
                <a:srgbClr val="000000"/>
              </a:solidFill>
              <a:latin typeface="Arial"/>
            </a:endParaRPr>
          </a:p>
        </p:txBody>
      </p:sp>
      <p:cxnSp>
        <p:nvCxnSpPr>
          <p:cNvPr id="48" name="직선 연결선 5"/>
          <p:cNvCxnSpPr/>
          <p:nvPr/>
        </p:nvCxnSpPr>
        <p:spPr>
          <a:xfrm>
            <a:off x="0" y="495720"/>
            <a:ext cx="9144360" cy="360"/>
          </a:xfrm>
          <a:prstGeom prst="straightConnector1">
            <a:avLst/>
          </a:prstGeom>
          <a:ln>
            <a:solidFill>
              <a:srgbClr val="000000"/>
            </a:solidFill>
          </a:ln>
        </p:spPr>
      </p:cxnSp>
      <p:sp>
        <p:nvSpPr>
          <p:cNvPr id="49" name="TextBox 48"/>
          <p:cNvSpPr txBox="1"/>
          <p:nvPr/>
        </p:nvSpPr>
        <p:spPr>
          <a:xfrm>
            <a:off x="571500" y="631371"/>
            <a:ext cx="8001000" cy="4697640"/>
          </a:xfrm>
          <a:prstGeom prst="rect">
            <a:avLst/>
          </a:prstGeom>
          <a:noFill/>
          <a:ln w="0">
            <a:noFill/>
          </a:ln>
        </p:spPr>
        <p:txBody>
          <a:bodyPr lIns="90000" tIns="45000" rIns="90000" bIns="45000" anchor="t">
            <a:noAutofit/>
          </a:bodyPr>
          <a:lstStyle/>
          <a:p>
            <a:r>
              <a:rPr lang="en-US" sz="1800" b="0" strike="noStrike" spc="-1" dirty="0">
                <a:solidFill>
                  <a:srgbClr val="000000"/>
                </a:solidFill>
                <a:latin typeface="Arial"/>
              </a:rPr>
              <a:t>9. Copy the contents of the win64 extracted files to the WINP64 partition. </a:t>
            </a:r>
          </a:p>
          <a:p>
            <a:endParaRPr lang="en-US" sz="1800" b="0" strike="noStrike" spc="-1" dirty="0">
              <a:solidFill>
                <a:srgbClr val="000000"/>
              </a:solidFill>
              <a:latin typeface="Arial"/>
            </a:endParaRPr>
          </a:p>
          <a:p>
            <a:r>
              <a:rPr lang="en-US" sz="1800" b="0" strike="noStrike" spc="-1" dirty="0">
                <a:solidFill>
                  <a:srgbClr val="000000"/>
                </a:solidFill>
                <a:latin typeface="Arial"/>
              </a:rPr>
              <a:t>10. Copy </a:t>
            </a:r>
            <a:r>
              <a:rPr lang="en-US" spc="-1" dirty="0" err="1">
                <a:solidFill>
                  <a:srgbClr val="000000"/>
                </a:solidFill>
                <a:latin typeface="Arial"/>
              </a:rPr>
              <a:t>extact</a:t>
            </a:r>
            <a:r>
              <a:rPr lang="en-US" spc="-1" dirty="0">
                <a:solidFill>
                  <a:srgbClr val="000000"/>
                </a:solidFill>
                <a:latin typeface="Arial"/>
              </a:rPr>
              <a:t> and Copy DMI</a:t>
            </a:r>
            <a:r>
              <a:rPr lang="en-US" sz="1800" b="0" strike="noStrike" spc="-1" dirty="0">
                <a:solidFill>
                  <a:srgbClr val="000000"/>
                </a:solidFill>
                <a:latin typeface="Arial"/>
              </a:rPr>
              <a:t> files or image files to root of </a:t>
            </a:r>
            <a:r>
              <a:rPr lang="en-US" sz="1800" b="0" strike="noStrike" spc="-1" dirty="0" err="1">
                <a:solidFill>
                  <a:srgbClr val="000000"/>
                </a:solidFill>
                <a:latin typeface="Arial"/>
              </a:rPr>
              <a:t>ImageSet</a:t>
            </a:r>
            <a:r>
              <a:rPr lang="en-US" sz="1800" b="0" strike="noStrike" spc="-1" dirty="0">
                <a:solidFill>
                  <a:srgbClr val="000000"/>
                </a:solidFill>
                <a:latin typeface="Arial"/>
              </a:rPr>
              <a:t> partition on the USB stick</a:t>
            </a:r>
          </a:p>
          <a:p>
            <a:endParaRPr lang="en-US" sz="1800" b="0" strike="noStrike" spc="-1" dirty="0">
              <a:solidFill>
                <a:srgbClr val="000000"/>
              </a:solidFill>
              <a:latin typeface="Arial"/>
            </a:endParaRPr>
          </a:p>
          <a:p>
            <a:endParaRPr lang="en-US" sz="1800" b="0" strike="noStrike" spc="-1" dirty="0">
              <a:solidFill>
                <a:srgbClr val="000000"/>
              </a:solidFill>
              <a:latin typeface="Arial"/>
            </a:endParaRPr>
          </a:p>
          <a:p>
            <a:r>
              <a:rPr lang="en-US" sz="1800" b="0" strike="noStrike" spc="-1" dirty="0">
                <a:solidFill>
                  <a:srgbClr val="000000"/>
                </a:solidFill>
                <a:latin typeface="Arial"/>
              </a:rPr>
              <a:t>Eject the USB stick just created and insert into the device you are updating the bios to.   While booting the device press the F10 key to bring up the boot menu at post. </a:t>
            </a:r>
          </a:p>
          <a:p>
            <a:r>
              <a:rPr lang="en-US" sz="1800" b="0" strike="noStrike" spc="-1" dirty="0">
                <a:solidFill>
                  <a:srgbClr val="000000"/>
                </a:solidFill>
                <a:latin typeface="Arial"/>
              </a:rPr>
              <a:t>Select the USB Drive from the menu and hit enter.</a:t>
            </a:r>
          </a:p>
          <a:p>
            <a:endParaRPr lang="en-US" sz="1800" b="0" strike="noStrike" spc="-1" dirty="0">
              <a:solidFill>
                <a:srgbClr val="000000"/>
              </a:solidFill>
              <a:latin typeface="Arial"/>
            </a:endParaRPr>
          </a:p>
          <a:p>
            <a:endParaRPr lang="en-US" sz="1800" b="0" strike="noStrike" spc="-1" dirty="0">
              <a:solidFill>
                <a:srgbClr val="000000"/>
              </a:solidFill>
              <a:latin typeface="Arial"/>
            </a:endParaRPr>
          </a:p>
          <a:p>
            <a:endParaRPr lang="en-US" sz="1800" b="0" strike="noStrike" spc="-1" dirty="0">
              <a:solidFill>
                <a:srgbClr val="000000"/>
              </a:solidFill>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FE694DD-FD63-7B6B-3352-08199DF4D64F}"/>
              </a:ext>
            </a:extLst>
          </p:cNvPr>
          <p:cNvSpPr txBox="1"/>
          <p:nvPr/>
        </p:nvSpPr>
        <p:spPr>
          <a:xfrm>
            <a:off x="363793" y="422751"/>
            <a:ext cx="8416413" cy="5355312"/>
          </a:xfrm>
          <a:prstGeom prst="rect">
            <a:avLst/>
          </a:prstGeom>
          <a:noFill/>
        </p:spPr>
        <p:txBody>
          <a:bodyPr wrap="square">
            <a:spAutoFit/>
          </a:bodyPr>
          <a:lstStyle/>
          <a:p>
            <a:r>
              <a:rPr lang="en-US" sz="1800" b="0" strike="noStrike" spc="-1" dirty="0">
                <a:solidFill>
                  <a:srgbClr val="000000"/>
                </a:solidFill>
                <a:latin typeface="Arial"/>
              </a:rPr>
              <a:t>WINPE will load and a dos prompt will come on the screen.   </a:t>
            </a:r>
          </a:p>
          <a:p>
            <a:r>
              <a:rPr lang="en-US" sz="1800" b="0" strike="noStrike" spc="-1" dirty="0">
                <a:solidFill>
                  <a:srgbClr val="000000"/>
                </a:solidFill>
                <a:latin typeface="Arial"/>
              </a:rPr>
              <a:t>Type </a:t>
            </a:r>
            <a:r>
              <a:rPr lang="en-US" sz="1800" b="0" strike="noStrike" spc="-1" dirty="0" err="1">
                <a:solidFill>
                  <a:srgbClr val="000000"/>
                </a:solidFill>
                <a:latin typeface="Arial"/>
              </a:rPr>
              <a:t>dir</a:t>
            </a:r>
            <a:r>
              <a:rPr lang="en-US" sz="1800" b="0" strike="noStrike" spc="-1" dirty="0">
                <a:solidFill>
                  <a:srgbClr val="000000"/>
                </a:solidFill>
                <a:latin typeface="Arial"/>
              </a:rPr>
              <a:t> and hit enter.  If the drive was created correctly, </a:t>
            </a:r>
            <a:r>
              <a:rPr lang="en-US" spc="-1" dirty="0">
                <a:solidFill>
                  <a:srgbClr val="000000"/>
                </a:solidFill>
                <a:latin typeface="Arial"/>
              </a:rPr>
              <a:t>y</a:t>
            </a:r>
            <a:r>
              <a:rPr lang="en-US" sz="1800" b="0" strike="noStrike" spc="-1" dirty="0">
                <a:solidFill>
                  <a:srgbClr val="000000"/>
                </a:solidFill>
                <a:latin typeface="Arial"/>
              </a:rPr>
              <a:t>ou should see the DMI  files you copied.  Execute the </a:t>
            </a:r>
            <a:r>
              <a:rPr lang="en-US" spc="-1" dirty="0">
                <a:solidFill>
                  <a:srgbClr val="000000"/>
                </a:solidFill>
                <a:latin typeface="Arial"/>
              </a:rPr>
              <a:t>DMI</a:t>
            </a:r>
            <a:r>
              <a:rPr lang="en-US" sz="1800" b="0" strike="noStrike" spc="-1" dirty="0">
                <a:solidFill>
                  <a:srgbClr val="000000"/>
                </a:solidFill>
                <a:latin typeface="Arial"/>
              </a:rPr>
              <a:t> update by typing Write_SN.cmd.   The following screen will appear.   </a:t>
            </a:r>
          </a:p>
          <a:p>
            <a:endParaRPr lang="en-US" spc="-1" dirty="0">
              <a:solidFill>
                <a:srgbClr val="000000"/>
              </a:solidFill>
              <a:latin typeface="Arial"/>
            </a:endParaRPr>
          </a:p>
          <a:p>
            <a:endParaRPr lang="en-US" spc="-1" dirty="0">
              <a:solidFill>
                <a:srgbClr val="000000"/>
              </a:solidFill>
              <a:latin typeface="Arial"/>
            </a:endParaRPr>
          </a:p>
          <a:p>
            <a:endParaRPr lang="en-US" spc="-1" dirty="0">
              <a:solidFill>
                <a:srgbClr val="000000"/>
              </a:solidFill>
              <a:latin typeface="Arial"/>
            </a:endParaRPr>
          </a:p>
          <a:p>
            <a:endParaRPr lang="en-US" spc="-1" dirty="0">
              <a:solidFill>
                <a:srgbClr val="000000"/>
              </a:solidFill>
              <a:latin typeface="Arial"/>
            </a:endParaRPr>
          </a:p>
          <a:p>
            <a:endParaRPr lang="en-US" spc="-1" dirty="0">
              <a:solidFill>
                <a:srgbClr val="000000"/>
              </a:solidFill>
              <a:latin typeface="Arial"/>
            </a:endParaRPr>
          </a:p>
          <a:p>
            <a:endParaRPr lang="en-US" spc="-1" dirty="0">
              <a:solidFill>
                <a:srgbClr val="000000"/>
              </a:solidFill>
              <a:latin typeface="Arial"/>
            </a:endParaRPr>
          </a:p>
          <a:p>
            <a:endParaRPr lang="en-US" spc="-1" dirty="0">
              <a:solidFill>
                <a:srgbClr val="000000"/>
              </a:solidFill>
              <a:latin typeface="Arial"/>
            </a:endParaRPr>
          </a:p>
          <a:p>
            <a:r>
              <a:rPr lang="en-US" spc="-1" dirty="0">
                <a:solidFill>
                  <a:srgbClr val="000000"/>
                </a:solidFill>
                <a:latin typeface="Arial"/>
              </a:rPr>
              <a:t>Current SN will be displayed.  Enter New SN and press enter.</a:t>
            </a:r>
          </a:p>
          <a:p>
            <a:r>
              <a:rPr lang="en-US" sz="1800" b="0" strike="noStrike" spc="-1" dirty="0">
                <a:solidFill>
                  <a:srgbClr val="000000"/>
                </a:solidFill>
                <a:latin typeface="Arial"/>
              </a:rPr>
              <a:t>CMOS will be updated and device will SHUT DOWN when completed.</a:t>
            </a:r>
          </a:p>
          <a:p>
            <a:r>
              <a:rPr lang="en-US" spc="-1" dirty="0">
                <a:solidFill>
                  <a:srgbClr val="000000"/>
                </a:solidFill>
                <a:latin typeface="Arial"/>
              </a:rPr>
              <a:t>Remove WINPE USB Stick, power on the AIO and press F2 to enter the bios.  Verify the SN is correct.</a:t>
            </a:r>
            <a:endParaRPr lang="en-US" sz="1800" b="0" strike="noStrike" spc="-1" dirty="0">
              <a:solidFill>
                <a:srgbClr val="000000"/>
              </a:solidFill>
              <a:latin typeface="Arial"/>
            </a:endParaRPr>
          </a:p>
          <a:p>
            <a:endParaRPr lang="en-US" sz="1800" b="0" strike="noStrike" spc="-1" dirty="0">
              <a:solidFill>
                <a:srgbClr val="000000"/>
              </a:solidFill>
              <a:latin typeface="Arial"/>
            </a:endParaRPr>
          </a:p>
          <a:p>
            <a:r>
              <a:rPr lang="en-US" sz="1800" b="0" strike="noStrike" spc="-1" dirty="0">
                <a:solidFill>
                  <a:srgbClr val="000000"/>
                </a:solidFill>
                <a:latin typeface="Arial"/>
              </a:rPr>
              <a:t>If no files are present you will need to change drive letters until you see the </a:t>
            </a:r>
            <a:r>
              <a:rPr lang="en-US" spc="-1" dirty="0">
                <a:solidFill>
                  <a:srgbClr val="000000"/>
                </a:solidFill>
                <a:latin typeface="Arial"/>
              </a:rPr>
              <a:t>DMI</a:t>
            </a:r>
            <a:r>
              <a:rPr lang="en-US" sz="1800" b="0" strike="noStrike" spc="-1" dirty="0">
                <a:solidFill>
                  <a:srgbClr val="000000"/>
                </a:solidFill>
                <a:latin typeface="Arial"/>
              </a:rPr>
              <a:t> files </a:t>
            </a:r>
            <a:r>
              <a:rPr lang="en-US" spc="-1" dirty="0">
                <a:solidFill>
                  <a:srgbClr val="000000"/>
                </a:solidFill>
                <a:latin typeface="Arial"/>
              </a:rPr>
              <a:t>you copied to the </a:t>
            </a:r>
            <a:r>
              <a:rPr lang="en-US" spc="-1" dirty="0" err="1">
                <a:solidFill>
                  <a:srgbClr val="000000"/>
                </a:solidFill>
                <a:latin typeface="Arial"/>
              </a:rPr>
              <a:t>ImageSET</a:t>
            </a:r>
            <a:r>
              <a:rPr lang="en-US" spc="-1" dirty="0">
                <a:solidFill>
                  <a:srgbClr val="000000"/>
                </a:solidFill>
                <a:latin typeface="Arial"/>
              </a:rPr>
              <a:t> drive</a:t>
            </a:r>
            <a:r>
              <a:rPr lang="en-US" sz="1800" b="0" strike="noStrike" spc="-1" dirty="0">
                <a:solidFill>
                  <a:srgbClr val="000000"/>
                </a:solidFill>
                <a:latin typeface="Arial"/>
              </a:rPr>
              <a:t>.   They will most likely be in the </a:t>
            </a:r>
            <a:r>
              <a:rPr lang="en-US" sz="1800" b="0" strike="noStrike" spc="-1" dirty="0">
                <a:solidFill>
                  <a:srgbClr val="000000"/>
                </a:solidFill>
                <a:latin typeface="Arial"/>
                <a:hlinkClick r:id="rId2"/>
              </a:rPr>
              <a:t>D:\</a:t>
            </a:r>
            <a:r>
              <a:rPr lang="en-US" sz="1800" b="0" strike="noStrike" spc="-1" dirty="0">
                <a:solidFill>
                  <a:srgbClr val="000000"/>
                </a:solidFill>
                <a:latin typeface="Arial"/>
              </a:rPr>
              <a:t> </a:t>
            </a:r>
            <a:r>
              <a:rPr lang="en-US" sz="1800" b="0" strike="noStrike" spc="-1" dirty="0">
                <a:solidFill>
                  <a:srgbClr val="000000"/>
                </a:solidFill>
                <a:latin typeface="Arial"/>
                <a:hlinkClick r:id="rId3"/>
              </a:rPr>
              <a:t>E:\</a:t>
            </a:r>
            <a:r>
              <a:rPr lang="en-US" sz="1800" b="0" strike="noStrike" spc="-1" dirty="0">
                <a:solidFill>
                  <a:srgbClr val="000000"/>
                </a:solidFill>
                <a:latin typeface="Arial"/>
              </a:rPr>
              <a:t> or </a:t>
            </a:r>
            <a:r>
              <a:rPr lang="en-US" sz="1800" b="0" strike="noStrike" spc="-1" dirty="0">
                <a:solidFill>
                  <a:srgbClr val="000000"/>
                </a:solidFill>
                <a:latin typeface="Arial"/>
                <a:hlinkClick r:id="rId4"/>
              </a:rPr>
              <a:t>F:\</a:t>
            </a:r>
            <a:r>
              <a:rPr lang="en-US" sz="1800" b="0" strike="noStrike" spc="-1" dirty="0">
                <a:solidFill>
                  <a:srgbClr val="000000"/>
                </a:solidFill>
                <a:latin typeface="Arial"/>
              </a:rPr>
              <a:t> drives.</a:t>
            </a:r>
          </a:p>
        </p:txBody>
      </p:sp>
      <p:sp>
        <p:nvSpPr>
          <p:cNvPr id="4" name="Rectangle 2">
            <a:extLst>
              <a:ext uri="{FF2B5EF4-FFF2-40B4-BE49-F238E27FC236}">
                <a16:creationId xmlns:a16="http://schemas.microsoft.com/office/drawing/2014/main" id="{6A5A469B-B4C2-D013-D9BD-1B26CF9EB9B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6" name="Picture 5" descr="A computer screen with a blue screen">
            <a:extLst>
              <a:ext uri="{FF2B5EF4-FFF2-40B4-BE49-F238E27FC236}">
                <a16:creationId xmlns:a16="http://schemas.microsoft.com/office/drawing/2014/main" id="{9A01E29D-571E-2354-6192-FD881FB8E749}"/>
              </a:ext>
            </a:extLst>
          </p:cNvPr>
          <p:cNvPicPr>
            <a:picLocks noChangeAspect="1"/>
          </p:cNvPicPr>
          <p:nvPr/>
        </p:nvPicPr>
        <p:blipFill>
          <a:blip r:embed="rId5">
            <a:extLst>
              <a:ext uri="{28A0092B-C50C-407E-A947-70E740481C1C}">
                <a14:useLocalDpi xmlns:a14="http://schemas.microsoft.com/office/drawing/2010/main" val="0"/>
              </a:ext>
            </a:extLst>
          </a:blip>
          <a:srcRect l="26213" r="35402"/>
          <a:stretch/>
        </p:blipFill>
        <p:spPr>
          <a:xfrm rot="5400000">
            <a:off x="1309633" y="891936"/>
            <a:ext cx="1373061" cy="3105153"/>
          </a:xfrm>
          <a:prstGeom prst="rect">
            <a:avLst/>
          </a:prstGeom>
        </p:spPr>
      </p:pic>
    </p:spTree>
    <p:extLst>
      <p:ext uri="{BB962C8B-B14F-4D97-AF65-F5344CB8AC3E}">
        <p14:creationId xmlns:p14="http://schemas.microsoft.com/office/powerpoint/2010/main" val="2092217382"/>
      </p:ext>
    </p:extLst>
  </p:cSld>
  <p:clrMapOvr>
    <a:masterClrMapping/>
  </p:clrMapOvr>
</p:sld>
</file>

<file path=ppt/theme/theme1.xml><?xml version="1.0" encoding="utf-8"?>
<a:theme xmlns:a="http://schemas.openxmlformats.org/drawingml/2006/main" name="Office 테마">
  <a:themeElements>
    <a:clrScheme name="Office 테마">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161</TotalTime>
  <Words>402</Words>
  <Application>Microsoft Office PowerPoint</Application>
  <PresentationFormat>On-screen Show (4:3)</PresentationFormat>
  <Paragraphs>46</Paragraphs>
  <Slides>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Symbol</vt:lpstr>
      <vt:lpstr>Times New Roman</vt:lpstr>
      <vt:lpstr>Wingdings</vt:lpstr>
      <vt:lpstr>Office 테마</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
  <dc:creator>김대익/선임연구원/모니터HW팀(daeik.kim@lge.com)</dc:creator>
  <dc:description/>
  <cp:lastModifiedBy>Sean Larson</cp:lastModifiedBy>
  <cp:revision>12</cp:revision>
  <dcterms:created xsi:type="dcterms:W3CDTF">2019-01-14T10:03:51Z</dcterms:created>
  <dcterms:modified xsi:type="dcterms:W3CDTF">2025-01-16T21:55:02Z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화면 슬라이드 쇼(4:3)</vt:lpwstr>
  </property>
  <property fmtid="{D5CDD505-2E9C-101B-9397-08002B2CF9AE}" pid="3" name="Slides">
    <vt:i4>3</vt:i4>
  </property>
</Properties>
</file>